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21D7AD2-270C-42DC-8666-4F2FA061896D}">
  <a:tblStyle styleId="{321D7AD2-270C-42DC-8666-4F2FA061896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96e7313a87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96e7313a87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96e7313a87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96e7313a87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6e7313a87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6e7313a87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96e7313a8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96e7313a8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6e7313a87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96e7313a8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6e7313a87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6e7313a87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96e7313a8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96e7313a8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96e7313a87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96e7313a87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96e7313a87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96e7313a87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96e7313a87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96e7313a87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96e7313a87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96e7313a8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explainshell.com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stack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Universidad Pontificia Bolivariana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Redirection</a:t>
            </a:r>
            <a:endParaRPr/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 el operador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/>
              <a:t> podemos “redirigir” la salida de un comando hacia un archivo.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Por ejemplo: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ls &gt; files.txt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cat example.js &gt; index.js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Pipes</a:t>
            </a:r>
            <a:endParaRPr/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 el operador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lang="en"/>
              <a:t> podemos “encadenar” la salida de un comando hacia la entrada de otro comando.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Un caso común es con el comando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grep: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ls | grep example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cat example.js | grep console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Explainshell</a:t>
            </a:r>
            <a:endParaRPr/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https://explainshell.com/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</a:t>
            </a:r>
            <a:endParaRPr/>
          </a:p>
        </p:txBody>
      </p:sp>
      <p:sp>
        <p:nvSpPr>
          <p:cNvPr id="79" name="Google Shape;79;p1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Es una familia de sistemas operativos basados en el “Linux Kernel”</a:t>
            </a:r>
            <a:endParaRPr/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263" y="2311350"/>
            <a:ext cx="1943475" cy="228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Algunas distribuciones</a:t>
            </a:r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6738" y="1657863"/>
            <a:ext cx="2943350" cy="165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338" y="1163663"/>
            <a:ext cx="2480334" cy="165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 rotWithShape="1">
          <a:blip r:embed="rId5">
            <a:alphaModFix/>
          </a:blip>
          <a:srcRect b="32407" l="16139" r="15212" t="24578"/>
          <a:stretch/>
        </p:blipFill>
        <p:spPr>
          <a:xfrm>
            <a:off x="6586725" y="1211338"/>
            <a:ext cx="2227427" cy="1560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85508" y="3053450"/>
            <a:ext cx="2332367" cy="156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37053" y="3313499"/>
            <a:ext cx="2697921" cy="125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Unix vs. Linux</a:t>
            </a:r>
            <a:endParaRPr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800" y="1619250"/>
            <a:ext cx="4524375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Referencias de ubicación</a:t>
            </a:r>
            <a:endParaRPr/>
          </a:p>
        </p:txBody>
      </p:sp>
      <p:graphicFrame>
        <p:nvGraphicFramePr>
          <p:cNvPr id="102" name="Google Shape;102;p17"/>
          <p:cNvGraphicFramePr/>
          <p:nvPr/>
        </p:nvGraphicFramePr>
        <p:xfrm>
          <a:off x="2400250" y="155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{321D7AD2-270C-42DC-8666-4F2FA061896D}</a:tableStyleId>
              </a:tblPr>
              <a:tblGrid>
                <a:gridCol w="2804150"/>
                <a:gridCol w="33637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</a:t>
                      </a:r>
                      <a:endParaRPr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El </a:t>
                      </a:r>
                      <a:r>
                        <a:rPr b="1" lang="en"/>
                        <a:t>root </a:t>
                      </a:r>
                      <a:r>
                        <a:rPr lang="en"/>
                        <a:t>del sistema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~</a:t>
                      </a:r>
                      <a:endParaRPr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El </a:t>
                      </a:r>
                      <a:r>
                        <a:rPr b="1" lang="en"/>
                        <a:t>home </a:t>
                      </a:r>
                      <a:r>
                        <a:rPr lang="en"/>
                        <a:t>del usuario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endParaRPr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 carpeta actual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</a:t>
                      </a:r>
                      <a:endParaRPr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 carpeta “madre” de la carpeta actual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Comandos básicos</a:t>
            </a:r>
            <a:endParaRPr/>
          </a:p>
        </p:txBody>
      </p:sp>
      <p:graphicFrame>
        <p:nvGraphicFramePr>
          <p:cNvPr id="108" name="Google Shape;108;p18"/>
          <p:cNvGraphicFramePr/>
          <p:nvPr/>
        </p:nvGraphicFramePr>
        <p:xfrm>
          <a:off x="2400250" y="155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{321D7AD2-270C-42DC-8666-4F2FA061896D}</a:tableStyleId>
              </a:tblPr>
              <a:tblGrid>
                <a:gridCol w="3083925"/>
                <a:gridCol w="30839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pwd</a:t>
                      </a:r>
                      <a:endParaRPr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Ver en qué carpeta estoy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r>
                        <a:rPr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 &lt;carpeta&gt;</a:t>
                      </a:r>
                      <a:endParaRPr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Cambiar de carpeta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ls</a:t>
                      </a:r>
                      <a:endParaRPr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Ver la lista de archivos y carpetas que hay en la carpeta actual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mkdir &lt;nombre&gt;</a:t>
                      </a:r>
                      <a:endParaRPr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Crear una nueva carpeta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touch &lt;nombre&gt;</a:t>
                      </a:r>
                      <a:endParaRPr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Crear un nuevo archivo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rm &lt;archivo&gt;</a:t>
                      </a:r>
                      <a:endParaRPr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Borrar un archivo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rm -rf &lt;carpeta&gt;</a:t>
                      </a:r>
                      <a:endParaRPr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Borrar una carpeta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Comandos básicos</a:t>
            </a:r>
            <a:endParaRPr/>
          </a:p>
        </p:txBody>
      </p:sp>
      <p:graphicFrame>
        <p:nvGraphicFramePr>
          <p:cNvPr id="114" name="Google Shape;114;p19"/>
          <p:cNvGraphicFramePr/>
          <p:nvPr/>
        </p:nvGraphicFramePr>
        <p:xfrm>
          <a:off x="2400250" y="155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{321D7AD2-270C-42DC-8666-4F2FA061896D}</a:tableStyleId>
              </a:tblPr>
              <a:tblGrid>
                <a:gridCol w="3083925"/>
                <a:gridCol w="30839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cp &lt;origen&gt; &lt;destino&gt;</a:t>
                      </a:r>
                      <a:endParaRPr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Copiar un archivo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cp -r 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&lt;origen&gt; &lt;destino&gt;</a:t>
                      </a:r>
                      <a:endParaRPr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Copiar una carpeta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mv 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&lt;origen&gt; &lt;destino&gt;</a:t>
                      </a:r>
                      <a:endParaRPr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Mover un archivo o carpeta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 &lt;archivo&gt;</a:t>
                      </a:r>
                      <a:endParaRPr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Ver el contenido de un archivo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nano &lt;archivo&gt;</a:t>
                      </a:r>
                      <a:endParaRPr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Editar un archivo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Sudo</a:t>
            </a:r>
            <a:endParaRPr/>
          </a:p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 el comando que utilizamos para obtener permisos de administrador. Lo ubicamos antes de otro comando para ejecutar con permisos este último.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Por ejemplo, para editar un archivo protegido: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sudo </a:t>
            </a: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nano &lt;archivo&gt;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1504950"/>
            <a:ext cx="38100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